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7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AA18AAAC-F5F7-4E44-8C6F-7EBB1C6CE8BD}" type="datetimeFigureOut">
              <a:rPr lang="en-US" smtClean="0"/>
              <a:t>10/26/2014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D918514-63A6-4F9C-B754-12478D65D505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8AAAC-F5F7-4E44-8C6F-7EBB1C6CE8BD}" type="datetimeFigureOut">
              <a:rPr lang="en-US" smtClean="0"/>
              <a:t>10/26/2014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8514-63A6-4F9C-B754-12478D65D5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8AAAC-F5F7-4E44-8C6F-7EBB1C6CE8BD}" type="datetimeFigureOut">
              <a:rPr lang="en-US" smtClean="0"/>
              <a:t>10/26/2014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8514-63A6-4F9C-B754-12478D65D5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8AAAC-F5F7-4E44-8C6F-7EBB1C6CE8BD}" type="datetimeFigureOut">
              <a:rPr lang="en-US" smtClean="0"/>
              <a:t>10/26/2014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8514-63A6-4F9C-B754-12478D65D5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8AAAC-F5F7-4E44-8C6F-7EBB1C6CE8BD}" type="datetimeFigureOut">
              <a:rPr lang="en-US" smtClean="0"/>
              <a:t>10/26/2014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8514-63A6-4F9C-B754-12478D65D5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8AAAC-F5F7-4E44-8C6F-7EBB1C6CE8BD}" type="datetimeFigureOut">
              <a:rPr lang="en-US" smtClean="0"/>
              <a:t>10/26/2014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8514-63A6-4F9C-B754-12478D65D50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8AAAC-F5F7-4E44-8C6F-7EBB1C6CE8BD}" type="datetimeFigureOut">
              <a:rPr lang="en-US" smtClean="0"/>
              <a:t>10/26/2014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8514-63A6-4F9C-B754-12478D65D5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8AAAC-F5F7-4E44-8C6F-7EBB1C6CE8BD}" type="datetimeFigureOut">
              <a:rPr lang="en-US" smtClean="0"/>
              <a:t>10/26/2014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8514-63A6-4F9C-B754-12478D65D5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8AAAC-F5F7-4E44-8C6F-7EBB1C6CE8BD}" type="datetimeFigureOut">
              <a:rPr lang="en-US" smtClean="0"/>
              <a:t>10/26/2014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8514-63A6-4F9C-B754-12478D65D5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8AAAC-F5F7-4E44-8C6F-7EBB1C6CE8BD}" type="datetimeFigureOut">
              <a:rPr lang="en-US" smtClean="0"/>
              <a:t>10/26/2014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8514-63A6-4F9C-B754-12478D65D505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8AAAC-F5F7-4E44-8C6F-7EBB1C6CE8BD}" type="datetimeFigureOut">
              <a:rPr lang="en-US" smtClean="0"/>
              <a:t>10/26/2014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918514-63A6-4F9C-B754-12478D65D50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AA18AAAC-F5F7-4E44-8C6F-7EBB1C6CE8BD}" type="datetimeFigureOut">
              <a:rPr lang="en-US" smtClean="0"/>
              <a:t>10/26/2014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8D918514-63A6-4F9C-B754-12478D65D50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Grade Language Arts</a:t>
            </a:r>
            <a:endParaRPr lang="en-US" dirty="0"/>
          </a:p>
        </p:txBody>
      </p:sp>
      <p:pic>
        <p:nvPicPr>
          <p:cNvPr id="1026" name="Picture 2" descr="C:\Program Files (x86)\Microsoft Office\MEDIA\CAGCAT10\j0305493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715536"/>
            <a:ext cx="3962400" cy="32533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76367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Do 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does each letter in C.A.S.T. stand for?</a:t>
            </a:r>
          </a:p>
          <a:p>
            <a:r>
              <a:rPr lang="en-US" dirty="0" smtClean="0"/>
              <a:t>What should you do for each letter?</a:t>
            </a:r>
          </a:p>
          <a:p>
            <a:r>
              <a:rPr lang="en-US" dirty="0" smtClean="0"/>
              <a:t>What should a conclusion do?</a:t>
            </a:r>
          </a:p>
        </p:txBody>
      </p:sp>
      <p:pic>
        <p:nvPicPr>
          <p:cNvPr id="2050" name="Picture 2" descr="C:\Users\lgoodine\AppData\Local\Microsoft\Windows\Temporary Internet Files\Content.IE5\NZSFGQJ0\MC900232427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9527" y="2667000"/>
            <a:ext cx="2503994" cy="3843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250820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Sums up your paper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50601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should be included?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Review of three or 4 topic paragraphs (3-4 sentences)</a:t>
            </a:r>
          </a:p>
          <a:p>
            <a:r>
              <a:rPr lang="en-US" dirty="0" smtClean="0"/>
              <a:t>Revisit thesis statement (1 sentence)</a:t>
            </a:r>
          </a:p>
          <a:p>
            <a:pPr lvl="1"/>
            <a:r>
              <a:rPr lang="en-US" dirty="0" smtClean="0"/>
              <a:t>Must use different words!</a:t>
            </a:r>
          </a:p>
          <a:p>
            <a:r>
              <a:rPr lang="en-US" dirty="0" smtClean="0"/>
              <a:t>A So What? Statement</a:t>
            </a:r>
          </a:p>
          <a:p>
            <a:pPr lvl="1"/>
            <a:r>
              <a:rPr lang="en-US" dirty="0" smtClean="0"/>
              <a:t>Why should the reader care about your topic?</a:t>
            </a:r>
          </a:p>
          <a:p>
            <a:pPr lvl="1"/>
            <a:r>
              <a:rPr lang="en-US" dirty="0" smtClean="0"/>
              <a:t>Connect back to the reader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800122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Custom 6">
      <a:dk1>
        <a:sysClr val="windowText" lastClr="000000"/>
      </a:dk1>
      <a:lt1>
        <a:sysClr val="window" lastClr="FFFFFF"/>
      </a:lt1>
      <a:dk2>
        <a:srgbClr val="3E3D2D"/>
      </a:dk2>
      <a:lt2>
        <a:srgbClr val="FFA94A"/>
      </a:lt2>
      <a:accent1>
        <a:srgbClr val="000000"/>
      </a:accent1>
      <a:accent2>
        <a:srgbClr val="000000"/>
      </a:accent2>
      <a:accent3>
        <a:srgbClr val="542378"/>
      </a:accent3>
      <a:accent4>
        <a:srgbClr val="CF67F9"/>
      </a:accent4>
      <a:accent5>
        <a:srgbClr val="7030A0"/>
      </a:accent5>
      <a:accent6>
        <a:srgbClr val="000000"/>
      </a:accent6>
      <a:hlink>
        <a:srgbClr val="E68200"/>
      </a:hlink>
      <a:folHlink>
        <a:srgbClr val="FFA94A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9</TotalTime>
  <Words>83</Words>
  <Application>Microsoft Office PowerPoint</Application>
  <PresentationFormat>On-screen Show (4:3)</PresentationFormat>
  <Paragraphs>15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Austin</vt:lpstr>
      <vt:lpstr>Conclusions</vt:lpstr>
      <vt:lpstr>Do Now</vt:lpstr>
      <vt:lpstr>Conclusion</vt:lpstr>
      <vt:lpstr>What should be included?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Conclusions</dc:title>
  <dc:creator>Goodine, Lindsey</dc:creator>
  <cp:lastModifiedBy>Goodine, Lindsey</cp:lastModifiedBy>
  <cp:revision>1</cp:revision>
  <dcterms:created xsi:type="dcterms:W3CDTF">2014-10-26T19:56:07Z</dcterms:created>
  <dcterms:modified xsi:type="dcterms:W3CDTF">2014-10-26T20:05:52Z</dcterms:modified>
</cp:coreProperties>
</file>